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70" r:id="rId14"/>
    <p:sldId id="271" r:id="rId15"/>
    <p:sldId id="272" r:id="rId16"/>
    <p:sldId id="266" r:id="rId17"/>
  </p:sldIdLst>
  <p:sldSz cx="10080625" cy="7559675"/>
  <p:notesSz cx="7559675" cy="10691813"/>
  <p:defaultTextStyle>
    <a:defPPr lvl="0">
      <a:defRPr lang="en-US"/>
    </a:defPPr>
    <a:lvl1pPr lvl="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457200" lvl="1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914400" lvl="2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371600" lvl="3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828800" lvl="4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2286000" lvl="5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2743200" lvl="6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3200400" lvl="7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3657600" lvl="8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73" d="100"/>
          <a:sy n="73" d="100"/>
        </p:scale>
        <p:origin x="1541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A810E254-CF34-8D68-D098-26B3137B6BE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1C87A73-89AA-B21C-0AE0-1655BC2A26F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3BE18FE-FB68-95DE-F1DA-D8F37F095D98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4FBD8A7-5300-9CD2-89D5-A98388915960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0EA0847C-6BF4-4838-04C7-AD6F4CF4BA14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A909F0E9-D4F4-A0C9-8996-172F6AEF407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fld id="{D013DAEF-258A-4EE5-8B82-E632EA4FFB8C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>
            <a:extLst>
              <a:ext uri="{FF2B5EF4-FFF2-40B4-BE49-F238E27FC236}">
                <a16:creationId xmlns:a16="http://schemas.microsoft.com/office/drawing/2014/main" id="{19D9B5FB-C75D-6509-34DD-5CF9A0843D4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1A5F751-1F02-4940-8B93-476B7854BB02}" type="slidenum">
              <a:rPr lang="en-IN" altLang="en-US" sz="1400" smtClean="0"/>
              <a:pPr>
                <a:spcBef>
                  <a:spcPct val="0"/>
                </a:spcBef>
              </a:pPr>
              <a:t>1</a:t>
            </a:fld>
            <a:endParaRPr lang="en-IN" altLang="en-US" sz="1400"/>
          </a:p>
        </p:txBody>
      </p:sp>
      <p:sp>
        <p:nvSpPr>
          <p:cNvPr id="7171" name="Rectangle 1">
            <a:extLst>
              <a:ext uri="{FF2B5EF4-FFF2-40B4-BE49-F238E27FC236}">
                <a16:creationId xmlns:a16="http://schemas.microsoft.com/office/drawing/2014/main" id="{CEA63CCE-8FC4-6292-BAB5-BFBCB67420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4B9F9D15-F71C-A8C5-9145-5D73F02F5E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>
            <a:extLst>
              <a:ext uri="{FF2B5EF4-FFF2-40B4-BE49-F238E27FC236}">
                <a16:creationId xmlns:a16="http://schemas.microsoft.com/office/drawing/2014/main" id="{2B2A6E11-7973-33BF-FA77-A049BAF41BF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EF49AB6-05AF-40F0-A1A4-FED73235400A}" type="slidenum">
              <a:rPr lang="en-IN" altLang="en-US" sz="1400" smtClean="0"/>
              <a:pPr>
                <a:spcBef>
                  <a:spcPct val="0"/>
                </a:spcBef>
              </a:pPr>
              <a:t>16</a:t>
            </a:fld>
            <a:endParaRPr lang="en-IN" altLang="en-US" sz="1400"/>
          </a:p>
        </p:txBody>
      </p:sp>
      <p:sp>
        <p:nvSpPr>
          <p:cNvPr id="26627" name="Rectangle 1">
            <a:extLst>
              <a:ext uri="{FF2B5EF4-FFF2-40B4-BE49-F238E27FC236}">
                <a16:creationId xmlns:a16="http://schemas.microsoft.com/office/drawing/2014/main" id="{0AE513C7-98EE-06BC-5A68-722F4724B8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Rectangle 2">
            <a:extLst>
              <a:ext uri="{FF2B5EF4-FFF2-40B4-BE49-F238E27FC236}">
                <a16:creationId xmlns:a16="http://schemas.microsoft.com/office/drawing/2014/main" id="{959F5A9B-18AA-60F9-B627-597991D09F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8AF78DE2-D11D-3879-BFF9-33A27BF55E6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6C76F2-2907-4692-AFFA-C2068235D094}" type="slidenum">
              <a:rPr lang="en-IN" altLang="en-US" sz="1400" smtClean="0"/>
              <a:pPr>
                <a:spcBef>
                  <a:spcPct val="0"/>
                </a:spcBef>
              </a:pPr>
              <a:t>2</a:t>
            </a:fld>
            <a:endParaRPr lang="en-IN" altLang="en-US" sz="1400"/>
          </a:p>
        </p:txBody>
      </p:sp>
      <p:sp>
        <p:nvSpPr>
          <p:cNvPr id="9219" name="Rectangle 1">
            <a:extLst>
              <a:ext uri="{FF2B5EF4-FFF2-40B4-BE49-F238E27FC236}">
                <a16:creationId xmlns:a16="http://schemas.microsoft.com/office/drawing/2014/main" id="{117CAB2A-D731-E744-268F-DFA32FFAC7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AF399D1D-CED6-C8A7-70D5-3E358CC54E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6">
            <a:extLst>
              <a:ext uri="{FF2B5EF4-FFF2-40B4-BE49-F238E27FC236}">
                <a16:creationId xmlns:a16="http://schemas.microsoft.com/office/drawing/2014/main" id="{B42E4657-B3C6-2BD6-472D-429775DB6AC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32F10AB-1EA7-4554-9BA6-081256CCB8DD}" type="slidenum">
              <a:rPr lang="en-IN" altLang="en-US" sz="1400" smtClean="0"/>
              <a:pPr>
                <a:spcBef>
                  <a:spcPct val="0"/>
                </a:spcBef>
              </a:pPr>
              <a:t>3</a:t>
            </a:fld>
            <a:endParaRPr lang="en-IN" altLang="en-US" sz="1400"/>
          </a:p>
        </p:txBody>
      </p:sp>
      <p:sp>
        <p:nvSpPr>
          <p:cNvPr id="11267" name="Rectangle 1">
            <a:extLst>
              <a:ext uri="{FF2B5EF4-FFF2-40B4-BE49-F238E27FC236}">
                <a16:creationId xmlns:a16="http://schemas.microsoft.com/office/drawing/2014/main" id="{6D2C7E1A-EFE3-BA44-6FEC-9F67BC7D51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E223D0CE-AF52-DCD7-5D83-9C94EDC497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>
            <a:extLst>
              <a:ext uri="{FF2B5EF4-FFF2-40B4-BE49-F238E27FC236}">
                <a16:creationId xmlns:a16="http://schemas.microsoft.com/office/drawing/2014/main" id="{DD5047A4-A422-F2CC-C0A4-B14F5899D8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478E861-0837-4E70-B370-F269A7FBBD32}" type="slidenum">
              <a:rPr lang="en-IN" altLang="en-US" sz="1400" smtClean="0"/>
              <a:pPr>
                <a:spcBef>
                  <a:spcPct val="0"/>
                </a:spcBef>
              </a:pPr>
              <a:t>5</a:t>
            </a:fld>
            <a:endParaRPr lang="en-IN" altLang="en-US" sz="1400"/>
          </a:p>
        </p:txBody>
      </p:sp>
      <p:sp>
        <p:nvSpPr>
          <p:cNvPr id="14339" name="Rectangle 1">
            <a:extLst>
              <a:ext uri="{FF2B5EF4-FFF2-40B4-BE49-F238E27FC236}">
                <a16:creationId xmlns:a16="http://schemas.microsoft.com/office/drawing/2014/main" id="{B0033959-4E07-C613-2B52-D46307854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3467E3DE-AD0B-92AA-B6F0-1FB26EDF82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>
            <a:extLst>
              <a:ext uri="{FF2B5EF4-FFF2-40B4-BE49-F238E27FC236}">
                <a16:creationId xmlns:a16="http://schemas.microsoft.com/office/drawing/2014/main" id="{8830FEEF-C51C-7EA4-1633-7F9D799DA1B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11F4B33-F00A-40E9-B6D3-6CEA2DFD989F}" type="slidenum">
              <a:rPr lang="en-IN" altLang="en-US" sz="1400" smtClean="0"/>
              <a:pPr>
                <a:spcBef>
                  <a:spcPct val="0"/>
                </a:spcBef>
              </a:pPr>
              <a:t>6</a:t>
            </a:fld>
            <a:endParaRPr lang="en-IN" altLang="en-US" sz="1400"/>
          </a:p>
        </p:txBody>
      </p:sp>
      <p:sp>
        <p:nvSpPr>
          <p:cNvPr id="16387" name="Rectangle 1">
            <a:extLst>
              <a:ext uri="{FF2B5EF4-FFF2-40B4-BE49-F238E27FC236}">
                <a16:creationId xmlns:a16="http://schemas.microsoft.com/office/drawing/2014/main" id="{ABF31B0A-4F29-0304-214C-E08BA203C1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CF922A05-EAB9-DD4D-AE17-C37C007548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>
            <a:extLst>
              <a:ext uri="{FF2B5EF4-FFF2-40B4-BE49-F238E27FC236}">
                <a16:creationId xmlns:a16="http://schemas.microsoft.com/office/drawing/2014/main" id="{70377C0A-BB3F-8197-9189-52FB5959F4A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9BAF8A6-FB34-474B-8899-0FDE8292D12B}" type="slidenum">
              <a:rPr lang="en-IN" altLang="en-US" sz="1400" smtClean="0"/>
              <a:pPr>
                <a:spcBef>
                  <a:spcPct val="0"/>
                </a:spcBef>
              </a:pPr>
              <a:t>7</a:t>
            </a:fld>
            <a:endParaRPr lang="en-IN" altLang="en-US" sz="1400"/>
          </a:p>
        </p:txBody>
      </p:sp>
      <p:sp>
        <p:nvSpPr>
          <p:cNvPr id="18435" name="Rectangle 1">
            <a:extLst>
              <a:ext uri="{FF2B5EF4-FFF2-40B4-BE49-F238E27FC236}">
                <a16:creationId xmlns:a16="http://schemas.microsoft.com/office/drawing/2014/main" id="{355EF3E7-2E52-B087-751F-E08EA83AF4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2C1D8CBE-F50C-DEAE-C07F-78B275046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>
            <a:extLst>
              <a:ext uri="{FF2B5EF4-FFF2-40B4-BE49-F238E27FC236}">
                <a16:creationId xmlns:a16="http://schemas.microsoft.com/office/drawing/2014/main" id="{40D4CCCC-F027-C30B-7BF6-514209DBFA3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2F800BD-C7B7-4F11-A18C-BE2AF3ED3902}" type="slidenum">
              <a:rPr lang="en-IN" altLang="en-US" sz="1400" smtClean="0"/>
              <a:pPr>
                <a:spcBef>
                  <a:spcPct val="0"/>
                </a:spcBef>
              </a:pPr>
              <a:t>8</a:t>
            </a:fld>
            <a:endParaRPr lang="en-IN" altLang="en-US" sz="1400"/>
          </a:p>
        </p:txBody>
      </p:sp>
      <p:sp>
        <p:nvSpPr>
          <p:cNvPr id="20483" name="Rectangle 1">
            <a:extLst>
              <a:ext uri="{FF2B5EF4-FFF2-40B4-BE49-F238E27FC236}">
                <a16:creationId xmlns:a16="http://schemas.microsoft.com/office/drawing/2014/main" id="{1C332FD1-96E5-1DA7-F15A-1E89EEBD48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0A022A76-1CBA-82DE-8A65-14246ECE05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>
            <a:extLst>
              <a:ext uri="{FF2B5EF4-FFF2-40B4-BE49-F238E27FC236}">
                <a16:creationId xmlns:a16="http://schemas.microsoft.com/office/drawing/2014/main" id="{23F01D93-BBDD-2553-5C9D-7BBEDD5C0AE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387CF3E-32C1-4311-A5CF-829D41A5FF88}" type="slidenum">
              <a:rPr lang="en-IN" altLang="en-US" sz="1400" smtClean="0"/>
              <a:pPr>
                <a:spcBef>
                  <a:spcPct val="0"/>
                </a:spcBef>
              </a:pPr>
              <a:t>9</a:t>
            </a:fld>
            <a:endParaRPr lang="en-IN" altLang="en-US" sz="1400"/>
          </a:p>
        </p:txBody>
      </p:sp>
      <p:sp>
        <p:nvSpPr>
          <p:cNvPr id="22531" name="Rectangle 1">
            <a:extLst>
              <a:ext uri="{FF2B5EF4-FFF2-40B4-BE49-F238E27FC236}">
                <a16:creationId xmlns:a16="http://schemas.microsoft.com/office/drawing/2014/main" id="{B6E57DE7-747F-C982-D006-23233D6488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01CD76AC-4E94-91D5-72E8-8375DF5774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6">
            <a:extLst>
              <a:ext uri="{FF2B5EF4-FFF2-40B4-BE49-F238E27FC236}">
                <a16:creationId xmlns:a16="http://schemas.microsoft.com/office/drawing/2014/main" id="{05075F74-08F8-AD9F-D284-38EA60BEE77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FC19D26-F6D2-4390-A7D3-6E6C5E8CA07D}" type="slidenum">
              <a:rPr lang="en-IN" altLang="en-US" sz="1400" smtClean="0"/>
              <a:pPr>
                <a:spcBef>
                  <a:spcPct val="0"/>
                </a:spcBef>
              </a:pPr>
              <a:t>10</a:t>
            </a:fld>
            <a:endParaRPr lang="en-IN" altLang="en-US" sz="1400"/>
          </a:p>
        </p:txBody>
      </p:sp>
      <p:sp>
        <p:nvSpPr>
          <p:cNvPr id="24579" name="Rectangle 1">
            <a:extLst>
              <a:ext uri="{FF2B5EF4-FFF2-40B4-BE49-F238E27FC236}">
                <a16:creationId xmlns:a16="http://schemas.microsoft.com/office/drawing/2014/main" id="{F1F36D0D-242F-C37F-E7B5-88A2110DC5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06B4FD2C-1BAC-CC44-85DC-93FD9E3DCE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>
            <a:extLst>
              <a:ext uri="{FF2B5EF4-FFF2-40B4-BE49-F238E27FC236}">
                <a16:creationId xmlns:a16="http://schemas.microsoft.com/office/drawing/2014/main" id="{8BA627BF-3955-22A7-EE45-78E510211F41}"/>
              </a:ext>
            </a:extLst>
          </p:cNvPr>
          <p:cNvGrpSpPr>
            <a:grpSpLocks/>
          </p:cNvGrpSpPr>
          <p:nvPr/>
        </p:nvGrpSpPr>
        <p:grpSpPr bwMode="auto">
          <a:xfrm>
            <a:off x="-9525" y="-9525"/>
            <a:ext cx="10110788" cy="7578725"/>
            <a:chOff x="-8466" y="-8468"/>
            <a:chExt cx="9171316" cy="687493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0E9C296-E620-809E-6380-929178AEE6D8}"/>
                </a:ext>
              </a:extLst>
            </p:cNvPr>
            <p:cNvCxnSpPr/>
            <p:nvPr/>
          </p:nvCxnSpPr>
          <p:spPr>
            <a:xfrm flipV="1">
              <a:off x="5130870" y="4174961"/>
              <a:ext cx="4021900" cy="268286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995F820-3620-A343-3D34-461984B544F5}"/>
                </a:ext>
              </a:extLst>
            </p:cNvPr>
            <p:cNvCxnSpPr/>
            <p:nvPr/>
          </p:nvCxnSpPr>
          <p:spPr>
            <a:xfrm>
              <a:off x="7043180" y="172"/>
              <a:ext cx="1218234" cy="6857654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0B6814A3-26CC-117D-52A6-DF0D9BA2C8BC}"/>
                </a:ext>
              </a:extLst>
            </p:cNvPr>
            <p:cNvSpPr/>
            <p:nvPr/>
          </p:nvSpPr>
          <p:spPr>
            <a:xfrm>
              <a:off x="6891981" y="172"/>
              <a:ext cx="2269429" cy="6866295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30">
              <a:extLst>
                <a:ext uri="{FF2B5EF4-FFF2-40B4-BE49-F238E27FC236}">
                  <a16:creationId xmlns:a16="http://schemas.microsoft.com/office/drawing/2014/main" id="{4A587476-D0C0-E82D-95B7-8CD9D5EBD8E7}"/>
                </a:ext>
              </a:extLst>
            </p:cNvPr>
            <p:cNvSpPr/>
            <p:nvPr/>
          </p:nvSpPr>
          <p:spPr>
            <a:xfrm>
              <a:off x="7204459" y="-8468"/>
              <a:ext cx="1948310" cy="6866295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31">
              <a:extLst>
                <a:ext uri="{FF2B5EF4-FFF2-40B4-BE49-F238E27FC236}">
                  <a16:creationId xmlns:a16="http://schemas.microsoft.com/office/drawing/2014/main" id="{22D1C0E2-1714-FF7C-D961-F1B68C43AABE}"/>
                </a:ext>
              </a:extLst>
            </p:cNvPr>
            <p:cNvSpPr/>
            <p:nvPr/>
          </p:nvSpPr>
          <p:spPr>
            <a:xfrm>
              <a:off x="6638542" y="3920066"/>
              <a:ext cx="2512788" cy="2937760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32">
              <a:extLst>
                <a:ext uri="{FF2B5EF4-FFF2-40B4-BE49-F238E27FC236}">
                  <a16:creationId xmlns:a16="http://schemas.microsoft.com/office/drawing/2014/main" id="{6142D96A-1861-2F3D-B6A4-1F6B2FA140E7}"/>
                </a:ext>
              </a:extLst>
            </p:cNvPr>
            <p:cNvSpPr/>
            <p:nvPr/>
          </p:nvSpPr>
          <p:spPr>
            <a:xfrm>
              <a:off x="7010060" y="-8468"/>
              <a:ext cx="2142710" cy="6866295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33">
              <a:extLst>
                <a:ext uri="{FF2B5EF4-FFF2-40B4-BE49-F238E27FC236}">
                  <a16:creationId xmlns:a16="http://schemas.microsoft.com/office/drawing/2014/main" id="{8B788962-43F2-4126-27E9-DFE0A7F0843E}"/>
                </a:ext>
              </a:extLst>
            </p:cNvPr>
            <p:cNvSpPr/>
            <p:nvPr/>
          </p:nvSpPr>
          <p:spPr>
            <a:xfrm>
              <a:off x="8295974" y="-8468"/>
              <a:ext cx="856795" cy="6866295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58BF0B35-D0CB-06FF-DD6C-A57F7C9447E3}"/>
                </a:ext>
              </a:extLst>
            </p:cNvPr>
            <p:cNvSpPr/>
            <p:nvPr/>
          </p:nvSpPr>
          <p:spPr>
            <a:xfrm>
              <a:off x="8094375" y="-8468"/>
              <a:ext cx="1067034" cy="6866295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B192193F-1040-A5F6-B856-E4825ACAA090}"/>
                </a:ext>
              </a:extLst>
            </p:cNvPr>
            <p:cNvSpPr/>
            <p:nvPr/>
          </p:nvSpPr>
          <p:spPr>
            <a:xfrm>
              <a:off x="8068455" y="4893559"/>
              <a:ext cx="1094395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E41712AB-791F-7D2F-E993-A849CE94E622}"/>
                </a:ext>
              </a:extLst>
            </p:cNvPr>
            <p:cNvSpPr/>
            <p:nvPr/>
          </p:nvSpPr>
          <p:spPr>
            <a:xfrm>
              <a:off x="-8466" y="-8468"/>
              <a:ext cx="863996" cy="5698391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403" y="2650553"/>
            <a:ext cx="6423553" cy="1814743"/>
          </a:xfrm>
        </p:spPr>
        <p:txBody>
          <a:bodyPr anchor="b">
            <a:noAutofit/>
          </a:bodyPr>
          <a:lstStyle>
            <a:lvl1pPr algn="r">
              <a:defRPr sz="5952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403" y="4465295"/>
            <a:ext cx="6423553" cy="120912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B70D062-0661-C173-CF16-D2540D37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1F69D-86AC-4102-89A2-24C927EE18CE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148A736-9A18-C00D-D045-79986B937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B43AE33-C046-2B0F-9BF9-0F37C77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B8DFE-B5AF-462D-92C4-609A45DB2C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569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3751839"/>
          </a:xfrm>
        </p:spPr>
        <p:txBody>
          <a:bodyPr anchor="ctr"/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2" y="4927788"/>
            <a:ext cx="6997914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818D6-63FE-2F1A-12CA-CC806349B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DFA96-353F-4AE6-9055-9096660450D2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789D1-7545-29A1-E0B3-67FC81DF9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418D0-8796-67C0-C3AE-C20D529DB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763BE-F7DE-435F-994D-293906A0B6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45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A35992-38DE-0664-520A-28EA000DE524}"/>
              </a:ext>
            </a:extLst>
          </p:cNvPr>
          <p:cNvSpPr txBox="1"/>
          <p:nvPr/>
        </p:nvSpPr>
        <p:spPr>
          <a:xfrm>
            <a:off x="531813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CFA1BC-CD46-FE93-C218-5E5BF1516A8E}"/>
              </a:ext>
            </a:extLst>
          </p:cNvPr>
          <p:cNvSpPr txBox="1"/>
          <p:nvPr/>
        </p:nvSpPr>
        <p:spPr>
          <a:xfrm>
            <a:off x="7439025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/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3857" y="4003828"/>
            <a:ext cx="5974958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27788"/>
            <a:ext cx="6997915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3DEB419-A733-EA15-9D90-B1DEF41A8C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265B78-7213-4744-BF7E-C9A6A5508B1B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0E64011-7C11-AE1A-CFE1-4B436E6B92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215A58-22E5-9F6C-0254-6AC4B20AAB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54A79-4921-429D-A1DC-870CAF3A9D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2728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129659"/>
            <a:ext cx="6997915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228B7-3721-B798-225D-B5EE20DBD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9252C-AC8E-4519-A522-C7FF2190EDB8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ED4CA-7337-645A-C4D4-FFABAA1A5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19F01-4A64-CD49-299B-00A8110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15224-950A-46F5-83C6-38FEF9414D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3532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8A0DD7-7985-CF0F-8C6B-8D5CD66AFECE}"/>
              </a:ext>
            </a:extLst>
          </p:cNvPr>
          <p:cNvSpPr txBox="1"/>
          <p:nvPr/>
        </p:nvSpPr>
        <p:spPr>
          <a:xfrm>
            <a:off x="531813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A8DBA-93BF-80E5-1EBD-391BF50F5132}"/>
              </a:ext>
            </a:extLst>
          </p:cNvPr>
          <p:cNvSpPr txBox="1"/>
          <p:nvPr/>
        </p:nvSpPr>
        <p:spPr>
          <a:xfrm>
            <a:off x="7439025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/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206BAE5-9887-EAF0-7BD7-72989CB227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E848A-FE29-4E86-B4C4-861E0296F5EB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8EF8F32-B898-C972-7F05-D1D052C2A9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2F6D854-91CD-307F-ECFB-DD6281BA75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F87E9-0AC1-45C6-81D9-5A916274A4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9427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0" y="671971"/>
            <a:ext cx="6991025" cy="3331857"/>
          </a:xfrm>
        </p:spPr>
        <p:txBody>
          <a:bodyPr anchor="ctr"/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FD8A47-6147-B480-1B5B-CB3123EE2F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DBC426-66F0-4ADB-838A-DD2E70621203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67BFAC9-FA50-16B7-D4FC-439942ED27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5368CB3-FB91-DBED-C1EE-45784E489F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8F110-D9BF-441B-986D-5467B4C021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54375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70B5C-C708-5277-9E91-4B4F27FE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A393D-CB25-4CA8-A7F3-982D3779D223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EFF2-504F-EB84-FFF9-33AFC469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A13ED-96F2-F09E-F40B-8844B04DF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BF024-55FC-44BE-AA28-DB05E9F233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3091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9572" y="671972"/>
            <a:ext cx="1079072" cy="5788752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2041" y="671972"/>
            <a:ext cx="5727155" cy="57887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842DB-4769-9422-0B3D-BFEA3C03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D912F4-0DA3-4252-8C05-EB891299F24F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6C7FD-4BD4-EC54-8B9F-09F71CACA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8102-7130-083B-6065-A9460AE2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D4C3A6-9D6E-49BF-BFF4-AF7DC88819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2909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5FD93-8073-B481-1C05-799706A8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41B736-23D8-43D6-9FF3-942B640AF72B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47141-A0C3-DCF3-E63F-43E28B025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03A9F-B6D8-2593-DC3A-1F7BD4BE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EC047-33E1-4281-B210-D538A5A857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4492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977208"/>
            <a:ext cx="6997915" cy="2013467"/>
          </a:xfrm>
        </p:spPr>
        <p:txBody>
          <a:bodyPr anchor="b"/>
          <a:lstStyle>
            <a:lvl1pPr algn="l">
              <a:defRPr sz="440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948432"/>
          </a:xfrm>
        </p:spPr>
        <p:txBody>
          <a:bodyPr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05352-0DDA-56BB-6494-9B2BD915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0A900-4D58-4921-B0B5-3822413F963A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96816-1998-EBAF-7D9E-86A1EE939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E3819-D6A5-3921-1C51-60BCA14A0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F34BD-FD87-45A1-A25E-EA51DAD329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0446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1455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2042" y="2381649"/>
            <a:ext cx="3404426" cy="4277832"/>
          </a:xfrm>
        </p:spPr>
        <p:txBody>
          <a:bodyPr/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5529" y="2381651"/>
            <a:ext cx="3404427" cy="4277834"/>
          </a:xfrm>
        </p:spPr>
        <p:txBody>
          <a:bodyPr/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BA718E8-6080-2C85-5B8F-2A423A92A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3655D3-49A5-4397-AE4A-26B0ADD528AA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CC45DC9-C75E-889D-B457-BDFC4501D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3DB253C-27E1-ED39-59E5-F22C1CF78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8CA89-9CF9-4C22-9971-D7B37B2EE7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790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041" y="3017307"/>
            <a:ext cx="3407251" cy="3642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2702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62702" y="3017307"/>
            <a:ext cx="3407251" cy="3642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04FB766-CF54-6C7E-EB87-C3F5B17F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F0D06-8279-45DE-BFBC-C7D9AF5E3776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3C1756C-19CC-9D28-AC44-9CBC9DB1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8E31717-C5A9-1D3B-9DBD-7FCB88CB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04277C-A186-40A6-8F9A-E74B6F2372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305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4" cy="1455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0786D28-43C2-3E81-074D-98C42161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43B3B-0D8B-4862-B2B5-76AD02BCBF7B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297AAAA-0215-FF62-26F9-09F893575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DA76A5A-F4EF-3595-FC44-10753170E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08E60F-F799-480A-9EB5-D0ADE38D33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6541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FE3254E-53EE-211E-48A6-49B8BA19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BBA5E9-1A1F-4675-B590-598A38CE917C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78494D5-3EEA-F9EB-430A-987B657D5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DC4E055-7143-8FEC-3F45-817B94307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AA0F6-4FF5-4849-A73F-75EAA4C374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644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651933"/>
            <a:ext cx="307598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83" y="567610"/>
            <a:ext cx="373287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3061205"/>
            <a:ext cx="307598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377979" indent="0">
              <a:buNone/>
              <a:defRPr sz="1157"/>
            </a:lvl2pPr>
            <a:lvl3pPr marL="755957" indent="0">
              <a:buNone/>
              <a:defRPr sz="992"/>
            </a:lvl3pPr>
            <a:lvl4pPr marL="1133936" indent="0">
              <a:buNone/>
              <a:defRPr sz="827"/>
            </a:lvl4pPr>
            <a:lvl5pPr marL="1511915" indent="0">
              <a:buNone/>
              <a:defRPr sz="827"/>
            </a:lvl5pPr>
            <a:lvl6pPr marL="1889893" indent="0">
              <a:buNone/>
              <a:defRPr sz="827"/>
            </a:lvl6pPr>
            <a:lvl7pPr marL="2267872" indent="0">
              <a:buNone/>
              <a:defRPr sz="827"/>
            </a:lvl7pPr>
            <a:lvl8pPr marL="2645851" indent="0">
              <a:buNone/>
              <a:defRPr sz="827"/>
            </a:lvl8pPr>
            <a:lvl9pPr marL="3023829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EB2B69E-855B-1091-BE6B-CEE2F334A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F416A8-6E6C-488B-BF74-FCDA7003AD93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4C5D3E0-5B42-BE2A-D535-0FCDA1240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4554719-FD63-B892-24CD-658396F6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988B9-EA66-40BF-8FD5-8186BC83C0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7532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5291772"/>
            <a:ext cx="6997914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2041" y="671971"/>
            <a:ext cx="6997914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5916496"/>
            <a:ext cx="6997914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8360A69-E9C3-C822-C26D-B43055E0D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D00988-7236-47CA-B9A3-BE9F2653AFD5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95D5E56-6FF8-95DA-676C-193E8CBA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41D156-D31B-91C9-DA36-6EC17C59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0C21EF-AD05-4109-A092-E44B3BED11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98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6">
            <a:extLst>
              <a:ext uri="{FF2B5EF4-FFF2-40B4-BE49-F238E27FC236}">
                <a16:creationId xmlns:a16="http://schemas.microsoft.com/office/drawing/2014/main" id="{BDF1D6FD-FFCB-06C3-32AA-7DB3D3FC0822}"/>
              </a:ext>
            </a:extLst>
          </p:cNvPr>
          <p:cNvGrpSpPr>
            <a:grpSpLocks/>
          </p:cNvGrpSpPr>
          <p:nvPr/>
        </p:nvGrpSpPr>
        <p:grpSpPr bwMode="auto">
          <a:xfrm>
            <a:off x="-9525" y="-9525"/>
            <a:ext cx="10110788" cy="7578725"/>
            <a:chOff x="-8467" y="-8468"/>
            <a:chExt cx="9171317" cy="6874935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F92C493-F65C-B109-9B82-E074D39DACDC}"/>
                </a:ext>
              </a:extLst>
            </p:cNvPr>
            <p:cNvSpPr/>
            <p:nvPr/>
          </p:nvSpPr>
          <p:spPr>
            <a:xfrm>
              <a:off x="-8467" y="4013672"/>
              <a:ext cx="457918" cy="2852795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8E13034-BA30-00E1-61ED-3F229179C48C}"/>
                </a:ext>
              </a:extLst>
            </p:cNvPr>
            <p:cNvCxnSpPr/>
            <p:nvPr/>
          </p:nvCxnSpPr>
          <p:spPr>
            <a:xfrm flipV="1">
              <a:off x="5130869" y="4174961"/>
              <a:ext cx="4021900" cy="268286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0738E-6315-383E-5ECD-91333869DB47}"/>
                </a:ext>
              </a:extLst>
            </p:cNvPr>
            <p:cNvCxnSpPr/>
            <p:nvPr/>
          </p:nvCxnSpPr>
          <p:spPr>
            <a:xfrm>
              <a:off x="7043180" y="172"/>
              <a:ext cx="1218234" cy="6857654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3335F68-1B27-114B-170E-4E6BB5916383}"/>
                </a:ext>
              </a:extLst>
            </p:cNvPr>
            <p:cNvSpPr/>
            <p:nvPr/>
          </p:nvSpPr>
          <p:spPr>
            <a:xfrm>
              <a:off x="6891980" y="172"/>
              <a:ext cx="2269429" cy="6866295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FC7BB09-70FF-6795-9BB9-A5F4721A009E}"/>
                </a:ext>
              </a:extLst>
            </p:cNvPr>
            <p:cNvSpPr/>
            <p:nvPr/>
          </p:nvSpPr>
          <p:spPr>
            <a:xfrm>
              <a:off x="7204459" y="-8468"/>
              <a:ext cx="1948310" cy="6866295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7C52E66-C040-D7C5-BB13-8F84BFE33F87}"/>
                </a:ext>
              </a:extLst>
            </p:cNvPr>
            <p:cNvSpPr/>
            <p:nvPr/>
          </p:nvSpPr>
          <p:spPr>
            <a:xfrm>
              <a:off x="6638542" y="3920066"/>
              <a:ext cx="2512789" cy="2937760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D068EBE-0D34-953C-2F17-621DEB7A306A}"/>
                </a:ext>
              </a:extLst>
            </p:cNvPr>
            <p:cNvSpPr/>
            <p:nvPr/>
          </p:nvSpPr>
          <p:spPr>
            <a:xfrm>
              <a:off x="7010060" y="-8468"/>
              <a:ext cx="2142710" cy="6866295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01CD9E7-E86A-EC45-B63A-6ACC51C1CC1D}"/>
                </a:ext>
              </a:extLst>
            </p:cNvPr>
            <p:cNvSpPr/>
            <p:nvPr/>
          </p:nvSpPr>
          <p:spPr>
            <a:xfrm>
              <a:off x="8295974" y="-8468"/>
              <a:ext cx="856795" cy="6866295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DBC02B3-7A3A-4632-D576-2CDE11EB7162}"/>
                </a:ext>
              </a:extLst>
            </p:cNvPr>
            <p:cNvSpPr/>
            <p:nvPr/>
          </p:nvSpPr>
          <p:spPr>
            <a:xfrm>
              <a:off x="8094375" y="-8468"/>
              <a:ext cx="1067034" cy="6866295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A73C09D-B7CE-8F04-2583-BC47BFFACA07}"/>
                </a:ext>
              </a:extLst>
            </p:cNvPr>
            <p:cNvSpPr/>
            <p:nvPr/>
          </p:nvSpPr>
          <p:spPr>
            <a:xfrm>
              <a:off x="8068455" y="4893559"/>
              <a:ext cx="1094395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F8E6996A-2782-1885-215C-52C98DC2E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71513" y="671513"/>
            <a:ext cx="6997700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A124991D-8C3C-2EA0-C1FC-C7206C01E2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1513" y="2381250"/>
            <a:ext cx="6997700" cy="42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0F92A-DBDB-AA04-758C-BFC6ADF0F8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959475" y="6659563"/>
            <a:ext cx="754063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7275C59-22F5-43E5-A0D9-1E5D1B922F21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1FA4B-916C-FF29-2772-7D2931739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6659563"/>
            <a:ext cx="509746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26FE3-F23B-0293-FEEA-E7A151951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4063" y="6659563"/>
            <a:ext cx="565150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F9C4CA50-A147-4511-AE77-3EAAB055AD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8" r:id="rId11"/>
    <p:sldLayoutId id="2147483963" r:id="rId12"/>
    <p:sldLayoutId id="2147483969" r:id="rId13"/>
    <p:sldLayoutId id="2147483964" r:id="rId14"/>
    <p:sldLayoutId id="2147483965" r:id="rId15"/>
    <p:sldLayoutId id="2147483966" r:id="rId16"/>
  </p:sldLayoutIdLst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Trebuchet MS" panose="020B0603020202020204" pitchFamily="34" charset="0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Trebuchet MS" panose="020B0603020202020204" pitchFamily="34" charset="0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Trebuchet MS" panose="020B0603020202020204" pitchFamily="34" charset="0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Trebuchet MS" panose="020B0603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+mn-lt"/>
          <a:ea typeface="+mn-ea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700" kern="1200">
          <a:solidFill>
            <a:srgbClr val="404040"/>
          </a:solidFill>
          <a:latin typeface="+mn-lt"/>
          <a:ea typeface="+mn-ea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500" kern="1200">
          <a:solidFill>
            <a:srgbClr val="404040"/>
          </a:solidFill>
          <a:latin typeface="+mn-lt"/>
          <a:ea typeface="+mn-ea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300" kern="1200">
          <a:solidFill>
            <a:srgbClr val="404040"/>
          </a:solidFill>
          <a:latin typeface="+mn-lt"/>
          <a:ea typeface="+mn-ea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300" kern="1200">
          <a:solidFill>
            <a:srgbClr val="404040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C45EE6DD-60AD-74EF-B55D-E52BF3F4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768475"/>
            <a:ext cx="9070975" cy="546735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Car Pooling System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altLang="en-US" sz="3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1.Mayur Jain              (20104024)    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2.Madhur Dukhande (20104014)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3.Aryan Amin             (20104071)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4.Anmol </a:t>
            </a:r>
            <a:r>
              <a:rPr lang="en-IN" altLang="en-US" sz="32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Ahirwar</a:t>
            </a:r>
            <a:r>
              <a:rPr lang="en-I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(20104131)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alt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altLang="en-US" sz="3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Ms. </a:t>
            </a:r>
            <a:r>
              <a:rPr lang="en-IN" altLang="en-US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Rucha</a:t>
            </a:r>
            <a:r>
              <a:rPr lang="en-I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Kulkarni</a:t>
            </a:r>
          </a:p>
        </p:txBody>
      </p:sp>
      <p:pic>
        <p:nvPicPr>
          <p:cNvPr id="6147" name="Picture 2">
            <a:extLst>
              <a:ext uri="{FF2B5EF4-FFF2-40B4-BE49-F238E27FC236}">
                <a16:creationId xmlns:a16="http://schemas.microsoft.com/office/drawing/2014/main" id="{21181EC3-AFF3-159A-7FFA-1FF3A00A8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1588"/>
            <a:ext cx="9936162" cy="187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7BE3F0-F37C-40D1-C7DE-31BC0EEBAD9B}"/>
              </a:ext>
            </a:extLst>
          </p:cNvPr>
          <p:cNvCxnSpPr/>
          <p:nvPr/>
        </p:nvCxnSpPr>
        <p:spPr>
          <a:xfrm>
            <a:off x="0" y="1743075"/>
            <a:ext cx="10080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>
            <a:extLst>
              <a:ext uri="{FF2B5EF4-FFF2-40B4-BE49-F238E27FC236}">
                <a16:creationId xmlns:a16="http://schemas.microsoft.com/office/drawing/2014/main" id="{4247C2CF-4BA6-359B-6EF0-89D6F13C3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563688"/>
            <a:ext cx="9070975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1240" rIns="0" bIns="0"/>
          <a:lstStyle>
            <a:lvl1pPr marL="1079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endParaRPr lang="en-IN" altLang="en-US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16E5F-665B-4E76-8E39-3486F8F7B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895" y="60161"/>
            <a:ext cx="5501029" cy="74995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DF84B4-AB6B-4D84-BDAB-1BE0E3E367C2}"/>
              </a:ext>
            </a:extLst>
          </p:cNvPr>
          <p:cNvSpPr txBox="1"/>
          <p:nvPr/>
        </p:nvSpPr>
        <p:spPr>
          <a:xfrm>
            <a:off x="336331" y="205335"/>
            <a:ext cx="2963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Flowchart</a:t>
            </a:r>
            <a:endParaRPr lang="en-IN" sz="4000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798E-976C-FBAC-0089-F3A7A98E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989" y="6029738"/>
            <a:ext cx="2260968" cy="437322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Login Form</a:t>
            </a:r>
            <a:endParaRPr lang="en-IN" sz="2400" b="1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A8B15D-5A15-8FC0-AFA8-5EBD204B05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016" y="394356"/>
            <a:ext cx="9759305" cy="5489609"/>
          </a:xfrm>
        </p:spPr>
      </p:pic>
    </p:spTree>
    <p:extLst>
      <p:ext uri="{BB962C8B-B14F-4D97-AF65-F5344CB8AC3E}">
        <p14:creationId xmlns:p14="http://schemas.microsoft.com/office/powerpoint/2010/main" val="3898362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C79E-F61B-BC3B-66FC-AD8FBF20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997" y="5005666"/>
            <a:ext cx="5888313" cy="322399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Registration</a:t>
            </a:r>
            <a:r>
              <a:rPr lang="en-US" dirty="0"/>
              <a:t> </a:t>
            </a:r>
            <a:r>
              <a:rPr lang="en-US" sz="2400" b="1" dirty="0">
                <a:solidFill>
                  <a:schemeClr val="tx1"/>
                </a:solidFill>
              </a:rPr>
              <a:t>Form</a:t>
            </a:r>
            <a:endParaRPr lang="en-IN" sz="2400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93EDD4-E31C-AF79-40A6-FBF2F88CF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313" y="550466"/>
            <a:ext cx="8433997" cy="4744123"/>
          </a:xfrm>
        </p:spPr>
      </p:pic>
    </p:spTree>
    <p:extLst>
      <p:ext uri="{BB962C8B-B14F-4D97-AF65-F5344CB8AC3E}">
        <p14:creationId xmlns:p14="http://schemas.microsoft.com/office/powerpoint/2010/main" val="3778021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B168-3C86-8B0B-EF72-9957A1C7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661" y="5574109"/>
            <a:ext cx="3997738" cy="454922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Homepage for Customers</a:t>
            </a:r>
            <a:endParaRPr lang="en-IN" sz="2400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7289D2-BDCF-A52B-1D2D-2067B53FC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034" y="479906"/>
            <a:ext cx="8834992" cy="4969683"/>
          </a:xfrm>
        </p:spPr>
      </p:pic>
    </p:spTree>
    <p:extLst>
      <p:ext uri="{BB962C8B-B14F-4D97-AF65-F5344CB8AC3E}">
        <p14:creationId xmlns:p14="http://schemas.microsoft.com/office/powerpoint/2010/main" val="2207842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022C-FD6A-96A8-E54A-68130BA56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938" y="5759288"/>
            <a:ext cx="2442748" cy="534435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Book Your Car</a:t>
            </a:r>
            <a:endParaRPr lang="en-IN" sz="2400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EEBA55-0F16-6E3B-EDFF-5B2FDD2F4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461" y="484963"/>
            <a:ext cx="9188104" cy="5168308"/>
          </a:xfrm>
        </p:spPr>
      </p:pic>
    </p:spTree>
    <p:extLst>
      <p:ext uri="{BB962C8B-B14F-4D97-AF65-F5344CB8AC3E}">
        <p14:creationId xmlns:p14="http://schemas.microsoft.com/office/powerpoint/2010/main" val="1506217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9F2B-289C-AEBA-6B44-5D91851C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883" y="6211090"/>
            <a:ext cx="2204209" cy="507930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Payment Page</a:t>
            </a:r>
            <a:endParaRPr lang="en-IN" sz="2400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475874-831D-6398-7320-BDDACF7EF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436" y="159027"/>
            <a:ext cx="5838739" cy="6052064"/>
          </a:xfrm>
        </p:spPr>
      </p:pic>
    </p:spTree>
    <p:extLst>
      <p:ext uri="{BB962C8B-B14F-4D97-AF65-F5344CB8AC3E}">
        <p14:creationId xmlns:p14="http://schemas.microsoft.com/office/powerpoint/2010/main" val="579468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>
            <a:extLst>
              <a:ext uri="{FF2B5EF4-FFF2-40B4-BE49-F238E27FC236}">
                <a16:creationId xmlns:a16="http://schemas.microsoft.com/office/drawing/2014/main" id="{42F5AD30-C64F-2144-558E-D4C8683A4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979638"/>
            <a:ext cx="9070975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1680" rIns="0" bIns="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IN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t>Thank You...!!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2205CD86-F728-ECAE-F6EB-763E6CCB8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144463"/>
            <a:ext cx="90709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1680" rIns="0" bIns="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IN" altLang="en-US" sz="3600" b="1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t>Contents</a:t>
            </a: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B666BDA9-5A9B-5D60-AB59-BC07BFA5F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1116013"/>
            <a:ext cx="9323388" cy="557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1240" rIns="0" bIns="0"/>
          <a:lstStyle>
            <a:lvl1pPr marL="430213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t>Introduction</a:t>
            </a:r>
          </a:p>
          <a:p>
            <a:pPr eaLnBrk="1" hangingPunct="1">
              <a:lnSpc>
                <a:spcPct val="200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t>Objectives</a:t>
            </a:r>
          </a:p>
          <a:p>
            <a:pPr eaLnBrk="1" hangingPunct="1">
              <a:lnSpc>
                <a:spcPct val="200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t>Scope</a:t>
            </a:r>
          </a:p>
          <a:p>
            <a:pPr eaLnBrk="1" hangingPunct="1">
              <a:lnSpc>
                <a:spcPct val="200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t>Features / Functionality</a:t>
            </a:r>
          </a:p>
          <a:p>
            <a:pPr eaLnBrk="1" hangingPunct="1">
              <a:lnSpc>
                <a:spcPct val="200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t>Project Outcomes</a:t>
            </a:r>
          </a:p>
          <a:p>
            <a:pPr eaLnBrk="1" hangingPunct="1">
              <a:lnSpc>
                <a:spcPct val="200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t>Technology Stack</a:t>
            </a:r>
          </a:p>
          <a:p>
            <a:pPr eaLnBrk="1" hangingPunct="1">
              <a:lnSpc>
                <a:spcPct val="200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t>Block Diagram if applicable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36F56F32-B6C3-8B22-33A9-2926C9777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1. Introduction</a:t>
            </a: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E9A1F636-06A8-A98E-68E9-4A9AAA510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1763713"/>
            <a:ext cx="9142413" cy="56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1240" rIns="0" bIns="0"/>
          <a:lstStyle>
            <a:lvl1pPr marL="450850" indent="-342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935038" indent="-342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carpooling system is a web-based application is to provide us with a simple riding platform between the car owner and car user. Carpooling (also known as car-sharing, ride-sharing and lift sharing), is the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sharing of car journeys so that more than one person travels in a car.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Carpooling has become a practical, cheap and stress-free way to move around.</a:t>
            </a:r>
          </a:p>
          <a:p>
            <a:pPr marL="107950" indent="0" eaLnBrk="1" hangingPunct="1">
              <a:lnSpc>
                <a:spcPct val="93000"/>
              </a:lnSpc>
              <a:spcAft>
                <a:spcPts val="1413"/>
              </a:spcAft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endParaRPr lang="en-IN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Placeholder 2">
            <a:extLst>
              <a:ext uri="{FF2B5EF4-FFF2-40B4-BE49-F238E27FC236}">
                <a16:creationId xmlns:a16="http://schemas.microsoft.com/office/drawing/2014/main" id="{D1746AF3-DB0E-6ECA-DBE2-54C49A8EA1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252248"/>
            <a:ext cx="9361610" cy="7307427"/>
          </a:xfrm>
        </p:spPr>
        <p:txBody>
          <a:bodyPr/>
          <a:lstStyle/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I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Identified </a:t>
            </a:r>
            <a:r>
              <a:rPr lang="en-I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people may recognize that they do not want to engage in carpooling any longer since they want to be more flexible.</a:t>
            </a:r>
          </a:p>
          <a:p>
            <a:pPr marL="342900" indent="-342900"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passengers might join a carpool with irresponsible drivers which could lead to serious car accidents.</a:t>
            </a:r>
            <a:endParaRPr lang="en-IN" altLang="en-US" sz="2400" b="1" dirty="0">
              <a:solidFill>
                <a:srgbClr val="23232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I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 </a:t>
            </a:r>
            <a:r>
              <a:rPr lang="en-I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the use of carpools, there would be fewer cars on the streets and the chances to get stuck in traffic jams might be lower due to that.</a:t>
            </a:r>
            <a:endParaRPr lang="en-IN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Carpooling would be an effective measure against noise pollution and fewer cars would be used.</a:t>
            </a:r>
            <a:endParaRPr lang="en-IN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D288BA40-E469-9ADE-7980-05EF05A80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2. Objectives</a:t>
            </a: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B0A86C42-2F0A-A253-EF42-A61216F2C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403573"/>
            <a:ext cx="9070975" cy="6156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1240" rIns="0" bIns="0"/>
          <a:lstStyle>
            <a:lvl1pPr marL="565150" indent="-4572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Trebuchet MS" panose="020B0603020202020204" pitchFamily="34" charset="0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reduce overall traffic congestion and peak hour congestion on the roads.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Trebuchet MS" panose="020B0603020202020204" pitchFamily="34" charset="0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reduce single occupancy car trips by implementing car pooling system.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Trebuchet MS" panose="020B0603020202020204" pitchFamily="34" charset="0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promote alternative modes of transport.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Trebuchet MS" panose="020B0603020202020204" pitchFamily="34" charset="0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improve parking in areas that are experiencing parking congestion.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Trebuchet MS" panose="020B0603020202020204" pitchFamily="34" charset="0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save money by sharing the cost of driving one car.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Trebuchet MS" panose="020B0603020202020204" pitchFamily="34" charset="0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reduce pollution and carbon dioxide emissions.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Trebuchet MS" panose="020B0603020202020204" pitchFamily="34" charset="0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reduce driving-related stress for participants.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Trebuchet MS" panose="020B0603020202020204" pitchFamily="34" charset="0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provide social connections in the society.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EF5A873C-DBBC-4F57-57AB-851F37721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3. Scope</a:t>
            </a: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FB60C580-9FB1-1360-CF3D-1F0DA123D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768475"/>
            <a:ext cx="9070975" cy="49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1240" rIns="0" bIns="0"/>
          <a:lstStyle>
            <a:lvl1pPr marL="565150" indent="-4572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Car Pooling System provides an eco-friendly way to travel which also provides an opportunity to meet new people and passengers will make their trip with a reliable automobile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.</a:t>
            </a:r>
            <a:endParaRPr lang="en-IN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72" y="3051231"/>
            <a:ext cx="7478788" cy="420681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5D86E68B-9A2B-AE34-AB67-6132AABC4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4. Feature /Functionality</a:t>
            </a: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0B92033D-1A2A-B816-26AD-555633E75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" y="1403350"/>
            <a:ext cx="9358313" cy="615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1240" rIns="0" bIns="0"/>
          <a:lstStyle>
            <a:lvl1pPr marL="1079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endParaRPr lang="en-IN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1.EMPLOYER BENEFITS</a:t>
            </a:r>
            <a:r>
              <a:rPr lang="en-US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oto Sans CJK SC Regular"/>
                <a:cs typeface="Noto Sans CJK SC Regular"/>
              </a:rPr>
              <a:t>: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▪ Reduced need for parking 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▪Financial and tax benefits for employers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ea typeface="Noto Sans CJK SC Regular"/>
              <a:cs typeface="Times New Roman" panose="02020603050405020304" pitchFamily="18" charset="0"/>
            </a:endParaRPr>
          </a:p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.</a:t>
            </a: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 SOCIETAL BENEFITS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: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▪ Reduced vehicle miles traveled 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▪Cost savings for public agencies and employers. 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endParaRPr lang="en-US" altLang="en-US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TECHNOLOGICAL TRENDS: 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▪ Growth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of location-based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navigation services and data sharing.</a:t>
            </a:r>
            <a:endParaRPr lang="en-IN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F654ECA1-7B40-8E5D-5759-BB6B90E83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5. Outcome of Project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DC200B42-8F85-A95D-C790-CDB2497C6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768475"/>
            <a:ext cx="9070975" cy="5323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1240" rIns="0" bIns="0"/>
          <a:lstStyle>
            <a:lvl1pPr marL="565150" indent="-4572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1413"/>
              </a:spcAft>
              <a:buFontTx/>
              <a:buAutoNum type="arabicPeriod"/>
            </a:pPr>
            <a:r>
              <a:rPr lang="en-US" altLang="en-US" sz="24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Carpooling will save YOU money.</a:t>
            </a:r>
          </a:p>
          <a:p>
            <a:pPr eaLnBrk="1" hangingPunct="1">
              <a:lnSpc>
                <a:spcPct val="150000"/>
              </a:lnSpc>
              <a:spcAft>
                <a:spcPts val="1413"/>
              </a:spcAft>
              <a:buFontTx/>
              <a:buAutoNum type="arabicPeriod"/>
            </a:pPr>
            <a:r>
              <a:rPr lang="en-US" altLang="en-US" sz="24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Carpooling is better for the environment</a:t>
            </a:r>
            <a:r>
              <a:rPr lang="en-IN" altLang="en-US" sz="24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spcAft>
                <a:spcPts val="1413"/>
              </a:spcAft>
              <a:buFontTx/>
              <a:buAutoNum type="arabicPeriod"/>
            </a:pPr>
            <a:r>
              <a:rPr lang="en-IN" altLang="en-US" sz="24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Carpooling is convenient.</a:t>
            </a:r>
          </a:p>
          <a:p>
            <a:pPr eaLnBrk="1" hangingPunct="1">
              <a:lnSpc>
                <a:spcPct val="150000"/>
              </a:lnSpc>
              <a:spcAft>
                <a:spcPts val="1413"/>
              </a:spcAft>
              <a:buFontTx/>
              <a:buAutoNum type="arabicPeriod"/>
            </a:pPr>
            <a:r>
              <a:rPr lang="en-IN" altLang="en-US" sz="24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to meet new people</a:t>
            </a:r>
          </a:p>
          <a:p>
            <a:pPr marL="107950" indent="0" eaLnBrk="1" hangingPunct="1">
              <a:lnSpc>
                <a:spcPct val="150000"/>
              </a:lnSpc>
              <a:spcAft>
                <a:spcPts val="1413"/>
              </a:spcAft>
            </a:pPr>
            <a:endParaRPr lang="en-IN" altLang="en-US" sz="2400" u="sng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47DB2D1-D680-406C-CF1C-26C514451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6. Technology Stack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C51AF33C-3114-3950-9BCE-A7BAF5CDD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563688"/>
            <a:ext cx="9070975" cy="519430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21240" rIns="0" bIns="0"/>
          <a:lstStyle>
            <a:lvl1pPr marL="430213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109537" indent="0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1413"/>
              </a:spcAft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front end ( GUI ) &amp; Backend (Database if applicable)</a:t>
            </a:r>
          </a:p>
          <a:p>
            <a:pPr marL="109537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13"/>
              </a:spcAft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End:</a:t>
            </a:r>
          </a:p>
          <a:p>
            <a:pPr marL="566737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13"/>
              </a:spcAft>
              <a:buFontTx/>
              <a:buAutoNum type="arabicPeriod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Ver 8.0.26</a:t>
            </a:r>
          </a:p>
          <a:p>
            <a:pPr marL="566737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13"/>
              </a:spcAft>
              <a:buFontTx/>
              <a:buAutoNum type="arabicPeriod"/>
              <a:defRPr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537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13"/>
              </a:spcAft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End:</a:t>
            </a:r>
          </a:p>
          <a:p>
            <a:pPr marL="109537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13"/>
              </a:spcAft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Tkinter (Visual studio code)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471</Words>
  <Application>Microsoft Office PowerPoint</Application>
  <PresentationFormat>Custom</PresentationFormat>
  <Paragraphs>81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Login Form</vt:lpstr>
      <vt:lpstr>Registration Form</vt:lpstr>
      <vt:lpstr>Homepage for Customers</vt:lpstr>
      <vt:lpstr>Book Your Car</vt:lpstr>
      <vt:lpstr>Payment Page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Aryan</dc:creator>
  <cp:lastModifiedBy>Aryan Amin</cp:lastModifiedBy>
  <cp:revision>9</cp:revision>
  <dcterms:modified xsi:type="dcterms:W3CDTF">2022-05-10T05:01:09Z</dcterms:modified>
</cp:coreProperties>
</file>